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6"/>
    <p:restoredTop sz="94676"/>
  </p:normalViewPr>
  <p:slideViewPr>
    <p:cSldViewPr snapToGrid="0" snapToObjects="1">
      <p:cViewPr varScale="1">
        <p:scale>
          <a:sx n="86" d="100"/>
          <a:sy n="86" d="100"/>
        </p:scale>
        <p:origin x="238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8F9AD-5889-2744-9BAD-1D9026BEA1B4}" type="datetimeFigureOut">
              <a:rPr lang="es-ES" smtClean="0"/>
              <a:t>18/5/21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54D0-7C52-AE49-893A-C9B1C8EB5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281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8F9AD-5889-2744-9BAD-1D9026BEA1B4}" type="datetimeFigureOut">
              <a:rPr lang="es-ES" smtClean="0"/>
              <a:t>18/5/21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54D0-7C52-AE49-893A-C9B1C8EB5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37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8F9AD-5889-2744-9BAD-1D9026BEA1B4}" type="datetimeFigureOut">
              <a:rPr lang="es-ES" smtClean="0"/>
              <a:t>18/5/21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54D0-7C52-AE49-893A-C9B1C8EB5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698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8F9AD-5889-2744-9BAD-1D9026BEA1B4}" type="datetimeFigureOut">
              <a:rPr lang="es-ES" smtClean="0"/>
              <a:t>18/5/21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54D0-7C52-AE49-893A-C9B1C8EB5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761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8F9AD-5889-2744-9BAD-1D9026BEA1B4}" type="datetimeFigureOut">
              <a:rPr lang="es-ES" smtClean="0"/>
              <a:t>18/5/21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54D0-7C52-AE49-893A-C9B1C8EB5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139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8F9AD-5889-2744-9BAD-1D9026BEA1B4}" type="datetimeFigureOut">
              <a:rPr lang="es-ES" smtClean="0"/>
              <a:t>18/5/21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54D0-7C52-AE49-893A-C9B1C8EB5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671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8F9AD-5889-2744-9BAD-1D9026BEA1B4}" type="datetimeFigureOut">
              <a:rPr lang="es-ES" smtClean="0"/>
              <a:t>18/5/21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54D0-7C52-AE49-893A-C9B1C8EB5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0254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8F9AD-5889-2744-9BAD-1D9026BEA1B4}" type="datetimeFigureOut">
              <a:rPr lang="es-ES" smtClean="0"/>
              <a:t>18/5/21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54D0-7C52-AE49-893A-C9B1C8EB5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419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8F9AD-5889-2744-9BAD-1D9026BEA1B4}" type="datetimeFigureOut">
              <a:rPr lang="es-ES" smtClean="0"/>
              <a:t>18/5/21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54D0-7C52-AE49-893A-C9B1C8EB5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53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8F9AD-5889-2744-9BAD-1D9026BEA1B4}" type="datetimeFigureOut">
              <a:rPr lang="es-ES" smtClean="0"/>
              <a:t>18/5/21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54D0-7C52-AE49-893A-C9B1C8EB5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349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8F9AD-5889-2744-9BAD-1D9026BEA1B4}" type="datetimeFigureOut">
              <a:rPr lang="es-ES" smtClean="0"/>
              <a:t>18/5/21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54D0-7C52-AE49-893A-C9B1C8EB5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314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8F9AD-5889-2744-9BAD-1D9026BEA1B4}" type="datetimeFigureOut">
              <a:rPr lang="es-ES" smtClean="0"/>
              <a:t>18/5/21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154D0-7C52-AE49-893A-C9B1C8EB5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49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5A908BFB-77D0-7C4E-AD6A-400F5CA95713}"/>
              </a:ext>
            </a:extLst>
          </p:cNvPr>
          <p:cNvGrpSpPr/>
          <p:nvPr/>
        </p:nvGrpSpPr>
        <p:grpSpPr>
          <a:xfrm>
            <a:off x="0" y="258556"/>
            <a:ext cx="9601200" cy="12580360"/>
            <a:chOff x="0" y="258556"/>
            <a:chExt cx="9601200" cy="12580360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04BE9680-0B21-2146-BE67-F3B72A85F7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21" t="9879" r="521"/>
            <a:stretch/>
          </p:blipFill>
          <p:spPr>
            <a:xfrm>
              <a:off x="0" y="1301912"/>
              <a:ext cx="9601199" cy="11537004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60CC96C3-99E7-8B40-AA7E-9667B4DB620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3889" t="2581" r="54982" b="90124"/>
            <a:stretch/>
          </p:blipFill>
          <p:spPr>
            <a:xfrm>
              <a:off x="0" y="258556"/>
              <a:ext cx="933855" cy="80765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89F45BC3-70B3-B84E-BE52-BFC586B872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3915" t="2456" r="33526" b="92073"/>
            <a:stretch/>
          </p:blipFill>
          <p:spPr>
            <a:xfrm>
              <a:off x="7772398" y="290272"/>
              <a:ext cx="1828802" cy="5852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6164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Macintosh PowerPoint</Application>
  <PresentationFormat>Papel A3 (297 x 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</cp:revision>
  <dcterms:created xsi:type="dcterms:W3CDTF">2021-05-18T17:12:59Z</dcterms:created>
  <dcterms:modified xsi:type="dcterms:W3CDTF">2021-05-18T17:20:28Z</dcterms:modified>
</cp:coreProperties>
</file>